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7" r:id="rId2"/>
    <p:sldId id="276" r:id="rId3"/>
    <p:sldId id="285" r:id="rId4"/>
    <p:sldId id="290" r:id="rId5"/>
    <p:sldId id="293" r:id="rId6"/>
    <p:sldId id="298" r:id="rId7"/>
    <p:sldId id="271" r:id="rId8"/>
    <p:sldId id="272" r:id="rId9"/>
    <p:sldId id="296" r:id="rId10"/>
    <p:sldId id="273" r:id="rId11"/>
    <p:sldId id="284" r:id="rId1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7"/>
            <p14:sldId id="276"/>
            <p14:sldId id="285"/>
            <p14:sldId id="290"/>
            <p14:sldId id="293"/>
            <p14:sldId id="298"/>
          </p14:sldIdLst>
        </p14:section>
        <p14:section name="Untitled Section" id="{D57258EA-FEF7-4B32-A45A-656DA101D383}">
          <p14:sldIdLst>
            <p14:sldId id="271"/>
            <p14:sldId id="272"/>
            <p14:sldId id="296"/>
            <p14:sldId id="27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259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08/04/2022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4" y="20022"/>
            <a:ext cx="9144000" cy="68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33400" y="914400"/>
            <a:ext cx="8077200" cy="1898743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ĐỒ CHƠI THÚ VỊ 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8839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8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800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1 :  KHUÔN  MẶT  NGỘ  NGHĨNH   </a:t>
            </a:r>
          </a:p>
          <a:p>
            <a:pPr algn="ctr"/>
            <a:r>
              <a:rPr lang="en-US" sz="38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3800" i="1" cap="all" dirty="0" err="1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38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+ 2 )</a:t>
            </a:r>
            <a:endParaRPr lang="vi-VN" sz="3800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lumMod val="85000"/>
                    <a:lumOff val="15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8" y="3810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GIAO AN\SGV lop 2\sgv chân trời sáng tạo lớp 2\hình minh họa giáo án\15\53066dee7b529e987e0b490a36f5c1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48" y="743451"/>
            <a:ext cx="5116852" cy="511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15\4113a5a0434de76d01cb942973eec9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2831872" cy="283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sgv chân trời sáng tạo lớp 2\hình minh họa giáo án\15\kjj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45" y="3605139"/>
            <a:ext cx="1971407" cy="169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0768">
            <a:off x="492361" y="2463607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0045">
            <a:off x="656582" y="4072875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711292"/>
            <a:ext cx="2209800" cy="1993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:\GIAO AN\SGV lop 2\sgv chân trời sáng tạo lớp 2\hình minh họa giáo án\15\gfdgfd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732">
            <a:off x="6128549" y="3125367"/>
            <a:ext cx="2592986" cy="234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2559761" y="3655688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33400" y="234286"/>
            <a:ext cx="8001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295400"/>
            <a:ext cx="8001000" cy="5257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5" descr="E:\GIAO AN\SGV lop 2\sgv chân trời sáng tạo lớp 2\hình minh họa giáo án\15\hgfjy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814">
            <a:off x="2522248" y="1253213"/>
            <a:ext cx="3631384" cy="4226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GIAO AN\SGV lop 2\sgv chân trời sáng tạo lớp 2\hình minh họa giáo án\15\Capturefdf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266">
            <a:off x="5514841" y="3127644"/>
            <a:ext cx="2783869" cy="276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GIAO AN\SGV lop 2\sgv chân trời sáng tạo lớp 2\hình minh họa giáo án\15\jkkj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44">
            <a:off x="1187466" y="1659522"/>
            <a:ext cx="1920294" cy="444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4328564" y="5562599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819400" y="5562600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530342" y="5562600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  <a:endParaRPr lang="vi-VN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833735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Cách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tạo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khuôn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mặt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từ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vật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liệu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nhau</a:t>
            </a:r>
            <a:r>
              <a:rPr lang="en-US" sz="2400" b="1" dirty="0" smtClean="0"/>
              <a:t> </a:t>
            </a:r>
            <a:endParaRPr lang="vi-VN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2362200" y="1524001"/>
            <a:ext cx="990600" cy="4594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1 </a:t>
            </a:r>
          </a:p>
        </p:txBody>
      </p:sp>
      <p:pic>
        <p:nvPicPr>
          <p:cNvPr id="3074" name="Picture 2" descr="E:\GIAO AN\SGV lop 2\sgv chân trời sáng tạo lớp 2\hình minh họa giáo án\15\ghfjh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71" y="3824202"/>
            <a:ext cx="3386029" cy="2653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sgv chân trời sáng tạo lớp 2\hình minh họa giáo án\15\hgjhgk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40" y="1600200"/>
            <a:ext cx="3955860" cy="47042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15\nvmn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524001"/>
            <a:ext cx="3018067" cy="2322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632304" y="6248400"/>
            <a:ext cx="990600" cy="4594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</a:t>
            </a:r>
            <a:r>
              <a:rPr lang="vi-VN" dirty="0" smtClean="0">
                <a:solidFill>
                  <a:schemeClr val="tx1"/>
                </a:solidFill>
              </a:rPr>
              <a:t>2 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5638800"/>
            <a:ext cx="990600" cy="4594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</a:t>
            </a:r>
            <a:r>
              <a:rPr lang="vi-VN" dirty="0" smtClean="0">
                <a:solidFill>
                  <a:schemeClr val="tx1"/>
                </a:solidFill>
              </a:rPr>
              <a:t>3 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8718" y="6172200"/>
            <a:ext cx="679705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 smtClean="0">
                <a:latin typeface="+mj-lt"/>
              </a:rPr>
              <a:t>Tạo hình khuôn mặt từ vật liệu tìm thấy được </a:t>
            </a:r>
            <a:endParaRPr lang="vi-VN" sz="2800" dirty="0">
              <a:latin typeface="+mj-lt"/>
            </a:endParaRPr>
          </a:p>
        </p:txBody>
      </p:sp>
      <p:pic>
        <p:nvPicPr>
          <p:cNvPr id="4098" name="Picture 2" descr="E:\GIAO AN\SGV lop 2\sgv chân trời sáng tạo lớp 2\hình minh họa giáo án\15\dsdfds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8600"/>
            <a:ext cx="4724400" cy="2917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5\mnnbm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1600200" cy="2624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5\nbvmn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200400"/>
            <a:ext cx="1562100" cy="2668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GIAO AN\SGV lop 2\sgv chân trời sáng tạo lớp 2\hình minh họa giáo án\15\nbvmv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1811331" cy="2575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GIAO AN\SGV lop 2\sgv chân trời sáng tạo lớp 2\hình minh họa giáo án\15\hmnhdg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00400"/>
            <a:ext cx="1694505" cy="2548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094965" y="-162835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114800" y="1161871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 </a:t>
            </a:r>
          </a:p>
          <a:p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6687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8153400" y="5486400"/>
            <a:ext cx="533400" cy="4081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019800" y="5486400"/>
            <a:ext cx="533400" cy="4081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1752600" y="5611620"/>
            <a:ext cx="533400" cy="4081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10000" y="5562600"/>
            <a:ext cx="533400" cy="4081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094965" y="-162835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7200" y="126724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thêm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huôn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mặt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giấy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bìa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6687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E:\GIAO AN\SGV lop 2\sgv chân trời sáng tạo lớp 2\hình minh họa giáo án\15\eacc031a5084b50567ae6d0b00288f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523" y="3064497"/>
            <a:ext cx="2445077" cy="3260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GIAO AN\SGV lop 2\sgv chân trời sáng tạo lớp 2\hình minh họa giáo án\15\e2f6471149a6fcfbe88722682d1597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78" y="1619237"/>
            <a:ext cx="2340522" cy="2647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GIAO AN\SGV lop 2\sgv chân trời sáng tạo lớp 2\hình minh họa giáo án\15\18d7b0a3ace0b4272a1a92b30adc9c0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00200"/>
            <a:ext cx="3524250" cy="4567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E:\GIAO AN\SGV lop 2\sgv chân trời sáng tạo lớp 2\hình minh họa giáo án\15\8d80b9ea4db2b88e4b509a0d8ee137e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78" y="4572000"/>
            <a:ext cx="1654722" cy="197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1066800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1676400"/>
            <a:ext cx="69774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ownloads\pngwing.com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117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329625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914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GIAO AN\SGV lop 2\sgv chân trời sáng tạo lớp 2\hình minh họa giáo án\15\hkjjh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44" y="1524000"/>
            <a:ext cx="7060256" cy="50796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3232</TotalTime>
  <Words>189</Words>
  <Application>Microsoft Office PowerPoint</Application>
  <PresentationFormat>On-screen Show (4:3)</PresentationFormat>
  <Paragraphs>36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227</cp:revision>
  <dcterms:created xsi:type="dcterms:W3CDTF">2020-08-13T08:18:23Z</dcterms:created>
  <dcterms:modified xsi:type="dcterms:W3CDTF">2022-04-08T00:51:26Z</dcterms:modified>
</cp:coreProperties>
</file>